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0" d="100"/>
          <a:sy n="100" d="100"/>
        </p:scale>
        <p:origin x="-21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42BC18D4-091C-4165-BF6D-D8BCD362E24F}" type="datetimeFigureOut">
              <a:rPr lang="fr-FR" smtClean="0"/>
              <a:t>31/08/2015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E4CB3FC-586D-464B-839E-5CA69C214F52}" type="slidenum">
              <a:rPr lang="fr-FR" smtClean="0"/>
              <a:t>‹N°›</a:t>
            </a:fld>
            <a:endParaRPr lang="fr-FR"/>
          </a:p>
        </p:txBody>
      </p:sp>
    </p:spTree>
    <p:extLst>
      <p:ext uri="{BB962C8B-B14F-4D97-AF65-F5344CB8AC3E}">
        <p14:creationId xmlns:p14="http://schemas.microsoft.com/office/powerpoint/2010/main" val="2489488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2BC18D4-091C-4165-BF6D-D8BCD362E24F}" type="datetimeFigureOut">
              <a:rPr lang="fr-FR" smtClean="0"/>
              <a:t>31/08/2015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E4CB3FC-586D-464B-839E-5CA69C214F52}" type="slidenum">
              <a:rPr lang="fr-FR" smtClean="0"/>
              <a:t>‹N°›</a:t>
            </a:fld>
            <a:endParaRPr lang="fr-FR"/>
          </a:p>
        </p:txBody>
      </p:sp>
    </p:spTree>
    <p:extLst>
      <p:ext uri="{BB962C8B-B14F-4D97-AF65-F5344CB8AC3E}">
        <p14:creationId xmlns:p14="http://schemas.microsoft.com/office/powerpoint/2010/main" val="263548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42BC18D4-091C-4165-BF6D-D8BCD362E24F}" type="datetimeFigureOut">
              <a:rPr lang="fr-FR" smtClean="0"/>
              <a:t>31/08/2015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E4CB3FC-586D-464B-839E-5CA69C214F52}" type="slidenum">
              <a:rPr lang="fr-FR" smtClean="0"/>
              <a:t>‹N°›</a:t>
            </a:fld>
            <a:endParaRPr lang="fr-FR"/>
          </a:p>
        </p:txBody>
      </p:sp>
    </p:spTree>
    <p:extLst>
      <p:ext uri="{BB962C8B-B14F-4D97-AF65-F5344CB8AC3E}">
        <p14:creationId xmlns:p14="http://schemas.microsoft.com/office/powerpoint/2010/main" val="1214005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2BC18D4-091C-4165-BF6D-D8BCD362E24F}" type="datetimeFigureOut">
              <a:rPr lang="fr-FR" smtClean="0"/>
              <a:t>31/08/2015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E4CB3FC-586D-464B-839E-5CA69C214F52}" type="slidenum">
              <a:rPr lang="fr-FR" smtClean="0"/>
              <a:t>‹N°›</a:t>
            </a:fld>
            <a:endParaRPr lang="fr-FR"/>
          </a:p>
        </p:txBody>
      </p:sp>
    </p:spTree>
    <p:extLst>
      <p:ext uri="{BB962C8B-B14F-4D97-AF65-F5344CB8AC3E}">
        <p14:creationId xmlns:p14="http://schemas.microsoft.com/office/powerpoint/2010/main" val="3253886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2BC18D4-091C-4165-BF6D-D8BCD362E24F}" type="datetimeFigureOut">
              <a:rPr lang="fr-FR" smtClean="0"/>
              <a:t>31/08/2015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EE4CB3FC-586D-464B-839E-5CA69C214F52}" type="slidenum">
              <a:rPr lang="fr-FR" smtClean="0"/>
              <a:t>‹N°›</a:t>
            </a:fld>
            <a:endParaRPr lang="fr-FR"/>
          </a:p>
        </p:txBody>
      </p:sp>
    </p:spTree>
    <p:extLst>
      <p:ext uri="{BB962C8B-B14F-4D97-AF65-F5344CB8AC3E}">
        <p14:creationId xmlns:p14="http://schemas.microsoft.com/office/powerpoint/2010/main" val="3132706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42BC18D4-091C-4165-BF6D-D8BCD362E24F}" type="datetimeFigureOut">
              <a:rPr lang="fr-FR" smtClean="0"/>
              <a:t>31/08/2015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EE4CB3FC-586D-464B-839E-5CA69C214F52}" type="slidenum">
              <a:rPr lang="fr-FR" smtClean="0"/>
              <a:t>‹N°›</a:t>
            </a:fld>
            <a:endParaRPr lang="fr-FR"/>
          </a:p>
        </p:txBody>
      </p:sp>
    </p:spTree>
    <p:extLst>
      <p:ext uri="{BB962C8B-B14F-4D97-AF65-F5344CB8AC3E}">
        <p14:creationId xmlns:p14="http://schemas.microsoft.com/office/powerpoint/2010/main" val="4056650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2BC18D4-091C-4165-BF6D-D8BCD362E24F}" type="datetimeFigureOut">
              <a:rPr lang="fr-FR" smtClean="0"/>
              <a:t>31/08/2015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EE4CB3FC-586D-464B-839E-5CA69C214F52}" type="slidenum">
              <a:rPr lang="fr-FR" smtClean="0"/>
              <a:t>‹N°›</a:t>
            </a:fld>
            <a:endParaRPr lang="fr-FR"/>
          </a:p>
        </p:txBody>
      </p:sp>
    </p:spTree>
    <p:extLst>
      <p:ext uri="{BB962C8B-B14F-4D97-AF65-F5344CB8AC3E}">
        <p14:creationId xmlns:p14="http://schemas.microsoft.com/office/powerpoint/2010/main" val="1931896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2BC18D4-091C-4165-BF6D-D8BCD362E24F}" type="datetimeFigureOut">
              <a:rPr lang="fr-FR" smtClean="0"/>
              <a:t>31/08/2015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E4CB3FC-586D-464B-839E-5CA69C214F52}" type="slidenum">
              <a:rPr lang="fr-FR" smtClean="0"/>
              <a:t>‹N°›</a:t>
            </a:fld>
            <a:endParaRPr lang="fr-FR"/>
          </a:p>
        </p:txBody>
      </p:sp>
    </p:spTree>
    <p:extLst>
      <p:ext uri="{BB962C8B-B14F-4D97-AF65-F5344CB8AC3E}">
        <p14:creationId xmlns:p14="http://schemas.microsoft.com/office/powerpoint/2010/main" val="716916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2BC18D4-091C-4165-BF6D-D8BCD362E24F}" type="datetimeFigureOut">
              <a:rPr lang="fr-FR" smtClean="0"/>
              <a:t>31/08/2015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E4CB3FC-586D-464B-839E-5CA69C214F52}" type="slidenum">
              <a:rPr lang="fr-FR" smtClean="0"/>
              <a:t>‹N°›</a:t>
            </a:fld>
            <a:endParaRPr lang="fr-FR"/>
          </a:p>
        </p:txBody>
      </p:sp>
    </p:spTree>
    <p:extLst>
      <p:ext uri="{BB962C8B-B14F-4D97-AF65-F5344CB8AC3E}">
        <p14:creationId xmlns:p14="http://schemas.microsoft.com/office/powerpoint/2010/main" val="3534045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2BC18D4-091C-4165-BF6D-D8BCD362E24F}" type="datetimeFigureOut">
              <a:rPr lang="fr-FR" smtClean="0"/>
              <a:t>31/08/2015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E4CB3FC-586D-464B-839E-5CA69C214F52}" type="slidenum">
              <a:rPr lang="fr-FR" smtClean="0"/>
              <a:t>‹N°›</a:t>
            </a:fld>
            <a:endParaRPr lang="fr-FR"/>
          </a:p>
        </p:txBody>
      </p:sp>
    </p:spTree>
    <p:extLst>
      <p:ext uri="{BB962C8B-B14F-4D97-AF65-F5344CB8AC3E}">
        <p14:creationId xmlns:p14="http://schemas.microsoft.com/office/powerpoint/2010/main" val="1306728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2BC18D4-091C-4165-BF6D-D8BCD362E24F}" type="datetimeFigureOut">
              <a:rPr lang="fr-FR" smtClean="0"/>
              <a:t>31/08/2015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E4CB3FC-586D-464B-839E-5CA69C214F52}" type="slidenum">
              <a:rPr lang="fr-FR" smtClean="0"/>
              <a:t>‹N°›</a:t>
            </a:fld>
            <a:endParaRPr lang="fr-FR"/>
          </a:p>
        </p:txBody>
      </p:sp>
    </p:spTree>
    <p:extLst>
      <p:ext uri="{BB962C8B-B14F-4D97-AF65-F5344CB8AC3E}">
        <p14:creationId xmlns:p14="http://schemas.microsoft.com/office/powerpoint/2010/main" val="1956438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BC18D4-091C-4165-BF6D-D8BCD362E24F}" type="datetimeFigureOut">
              <a:rPr lang="fr-FR" smtClean="0"/>
              <a:t>31/08/2015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4CB3FC-586D-464B-839E-5CA69C214F52}" type="slidenum">
              <a:rPr lang="fr-FR" smtClean="0"/>
              <a:t>‹N°›</a:t>
            </a:fld>
            <a:endParaRPr lang="fr-FR"/>
          </a:p>
        </p:txBody>
      </p:sp>
    </p:spTree>
    <p:extLst>
      <p:ext uri="{BB962C8B-B14F-4D97-AF65-F5344CB8AC3E}">
        <p14:creationId xmlns:p14="http://schemas.microsoft.com/office/powerpoint/2010/main" val="11856940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www.youtube.com/watch?v=v6ZNDQ80ELE" TargetMode="External"/><Relationship Id="rId5" Type="http://schemas.openxmlformats.org/officeDocument/2006/relationships/image" Target="../media/image1.png"/><Relationship Id="rId4" Type="http://schemas.openxmlformats.org/officeDocument/2006/relationships/hyperlink" Target="Production%20d&#8217;&#233;lectricit&#233;.pptx#-1,2,Comment est produite l&#8217;&#233;lectricit&#233;"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Production%20d&#8217;&#233;lectricit&#233;.pptx#-1,2,Comment est produite l&#8217;&#233;lectricit&#233;"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idx="4294967295"/>
          </p:nvPr>
        </p:nvSpPr>
        <p:spPr>
          <a:xfrm>
            <a:off x="481912" y="1196752"/>
            <a:ext cx="8229600" cy="1143000"/>
          </a:xfrm>
        </p:spPr>
        <p:txBody>
          <a:bodyPr/>
          <a:lstStyle/>
          <a:p>
            <a:r>
              <a:rPr lang="fr-FR" dirty="0" smtClean="0"/>
              <a:t>Centrale éolienne</a:t>
            </a:r>
            <a:endParaRPr lang="fr-FR" dirty="0"/>
          </a:p>
        </p:txBody>
      </p:sp>
      <p:sp>
        <p:nvSpPr>
          <p:cNvPr id="5" name="Bouton d’action : Suivant 4">
            <a:hlinkClick r:id="" action="ppaction://hlinkshowjump?jump=nextslide" highlightClick="1"/>
          </p:cNvPr>
          <p:cNvSpPr/>
          <p:nvPr/>
        </p:nvSpPr>
        <p:spPr>
          <a:xfrm>
            <a:off x="8078858" y="6309320"/>
            <a:ext cx="360000"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Bouton d'action : Retour 5">
            <a:hlinkClick r:id="rId4" action="ppaction://hlinkpres?slideindex=2&amp;slidetitle=Comment est produite l’électricité" highlightClick="1"/>
          </p:cNvPr>
          <p:cNvSpPr/>
          <p:nvPr/>
        </p:nvSpPr>
        <p:spPr>
          <a:xfrm>
            <a:off x="8604448" y="6381328"/>
            <a:ext cx="360000" cy="360040"/>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Voyage au coeur des énergies - Le fonctionnement d'une centrale éolienne .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495800" y="3386138"/>
            <a:ext cx="152400" cy="85725"/>
          </a:xfrm>
          <a:prstGeom prst="rect">
            <a:avLst/>
          </a:prstGeom>
        </p:spPr>
      </p:pic>
      <p:sp>
        <p:nvSpPr>
          <p:cNvPr id="7" name="Bouton d'action : Vidéo 6">
            <a:hlinkClick r:id="rId6" highlightClick="1"/>
          </p:cNvPr>
          <p:cNvSpPr/>
          <p:nvPr/>
        </p:nvSpPr>
        <p:spPr>
          <a:xfrm>
            <a:off x="3491880" y="3068960"/>
            <a:ext cx="432048" cy="576064"/>
          </a:xfrm>
          <a:prstGeom prst="actionButtonMov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92523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173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showWhenStopped="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8829" y="0"/>
            <a:ext cx="8640960" cy="6832640"/>
          </a:xfrm>
          <a:prstGeom prst="rect">
            <a:avLst/>
          </a:prstGeom>
        </p:spPr>
        <p:txBody>
          <a:bodyPr wrap="square">
            <a:spAutoFit/>
          </a:bodyPr>
          <a:lstStyle/>
          <a:p>
            <a:pPr algn="ctr"/>
            <a:r>
              <a:rPr lang="fr-FR" sz="4800" dirty="0"/>
              <a:t>Les centrales </a:t>
            </a:r>
            <a:r>
              <a:rPr lang="fr-FR" sz="4800" dirty="0" smtClean="0"/>
              <a:t>éoliennes</a:t>
            </a:r>
          </a:p>
          <a:p>
            <a:endParaRPr lang="fr-FR" sz="1000" dirty="0" smtClean="0"/>
          </a:p>
          <a:p>
            <a:r>
              <a:rPr lang="fr-FR" dirty="0" smtClean="0"/>
              <a:t>L'énergie </a:t>
            </a:r>
            <a:r>
              <a:rPr lang="fr-FR" dirty="0"/>
              <a:t>éolienne est une source d'énergie qui dépend du vent. Le soleil chauffe inégalement la Terre, ce qui crée des zones de températures et de pression atmosphérique différentes tout autour du globe. De ces différences de pression naissent des mouvements d'air, appelés vent. Cette énergie permet de fabriquer de l'électricité dans des éoliennes, appelées aussi aérogénérateurs, grâce à la force du vent. </a:t>
            </a:r>
            <a:endParaRPr lang="fr-FR" dirty="0" smtClean="0"/>
          </a:p>
          <a:p>
            <a:endParaRPr lang="fr-FR" sz="1000" dirty="0"/>
          </a:p>
          <a:p>
            <a:r>
              <a:rPr lang="fr-FR" dirty="0"/>
              <a:t>Une éolienne est composée de 4 parties :</a:t>
            </a:r>
          </a:p>
          <a:p>
            <a:r>
              <a:rPr lang="fr-FR" dirty="0" smtClean="0"/>
              <a:t>- Le </a:t>
            </a:r>
            <a:r>
              <a:rPr lang="fr-FR" b="1" dirty="0"/>
              <a:t>mât</a:t>
            </a:r>
            <a:endParaRPr lang="fr-FR" dirty="0"/>
          </a:p>
          <a:p>
            <a:r>
              <a:rPr lang="fr-FR" dirty="0" smtClean="0"/>
              <a:t>- L'</a:t>
            </a:r>
            <a:r>
              <a:rPr lang="fr-FR" b="1" dirty="0" smtClean="0"/>
              <a:t>hélice </a:t>
            </a:r>
            <a:r>
              <a:rPr lang="fr-FR" dirty="0"/>
              <a:t>ou</a:t>
            </a:r>
            <a:r>
              <a:rPr lang="fr-FR" b="1" dirty="0" smtClean="0"/>
              <a:t> pale</a:t>
            </a:r>
            <a:endParaRPr lang="fr-FR" dirty="0"/>
          </a:p>
          <a:p>
            <a:r>
              <a:rPr lang="fr-FR" dirty="0" smtClean="0"/>
              <a:t>- La </a:t>
            </a:r>
            <a:r>
              <a:rPr lang="fr-FR" b="1" dirty="0"/>
              <a:t>nacelle</a:t>
            </a:r>
            <a:r>
              <a:rPr lang="fr-FR" dirty="0"/>
              <a:t> qui contient l'alternateur </a:t>
            </a:r>
            <a:endParaRPr lang="fr-FR" dirty="0" smtClean="0"/>
          </a:p>
          <a:p>
            <a:r>
              <a:rPr lang="fr-FR" dirty="0" smtClean="0"/>
              <a:t>producteur d'électricité ainsi que tous</a:t>
            </a:r>
          </a:p>
          <a:p>
            <a:r>
              <a:rPr lang="fr-FR" dirty="0" smtClean="0"/>
              <a:t> les systèmes de gestion et d’adaptation,</a:t>
            </a:r>
          </a:p>
          <a:p>
            <a:endParaRPr lang="fr-FR" sz="1000" dirty="0"/>
          </a:p>
          <a:p>
            <a:r>
              <a:rPr lang="fr-FR" dirty="0" smtClean="0"/>
              <a:t>- Les </a:t>
            </a:r>
            <a:r>
              <a:rPr lang="fr-FR" b="1" dirty="0"/>
              <a:t>lignes électriques</a:t>
            </a:r>
            <a:r>
              <a:rPr lang="fr-FR" dirty="0"/>
              <a:t> qui évacuent </a:t>
            </a:r>
            <a:r>
              <a:rPr lang="fr-FR" dirty="0" smtClean="0"/>
              <a:t>et</a:t>
            </a:r>
          </a:p>
          <a:p>
            <a:r>
              <a:rPr lang="fr-FR" dirty="0" smtClean="0"/>
              <a:t> </a:t>
            </a:r>
            <a:r>
              <a:rPr lang="fr-FR" dirty="0"/>
              <a:t>transportent l'énergie </a:t>
            </a:r>
            <a:r>
              <a:rPr lang="fr-FR" dirty="0" smtClean="0"/>
              <a:t>électrique</a:t>
            </a:r>
          </a:p>
          <a:p>
            <a:r>
              <a:rPr lang="fr-FR" dirty="0" smtClean="0"/>
              <a:t> </a:t>
            </a:r>
            <a:r>
              <a:rPr lang="fr-FR" dirty="0"/>
              <a:t>(lorsqu'elle est raccordée au réseau)</a:t>
            </a:r>
          </a:p>
          <a:p>
            <a:r>
              <a:rPr lang="fr-FR" dirty="0"/>
              <a:t/>
            </a:r>
            <a:br>
              <a:rPr lang="fr-FR" dirty="0"/>
            </a:br>
            <a:r>
              <a:rPr lang="fr-FR" dirty="0"/>
              <a:t>Descendante du moulin à vent du Moyen Âge, la première éolienne a été mise en service en France à Dunkerque en 1990.</a:t>
            </a:r>
          </a:p>
          <a:p>
            <a:r>
              <a:rPr lang="fr-FR" dirty="0"/>
              <a:t>Fin 2012, la France compte environ 4 500 aérogénérateurs.</a:t>
            </a:r>
          </a:p>
          <a:p>
            <a:r>
              <a:rPr lang="fr-FR" dirty="0"/>
              <a:t>C'est une énergie qui n'émet aucun gaz à effet de serre et sa matière première, le vent, est disponible partout dans le monde et totalement gratuite.</a:t>
            </a: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20480" y="2355835"/>
            <a:ext cx="4599309" cy="3017381"/>
          </a:xfrm>
          <a:prstGeom prst="rect">
            <a:avLst/>
          </a:prstGeom>
        </p:spPr>
      </p:pic>
      <p:sp>
        <p:nvSpPr>
          <p:cNvPr id="6" name="Bouton d'action : Retour 5">
            <a:hlinkClick r:id="rId3" action="ppaction://hlinkpres?slideindex=2&amp;slidetitle=Comment est produite l’électricité" highlightClick="1"/>
          </p:cNvPr>
          <p:cNvSpPr/>
          <p:nvPr/>
        </p:nvSpPr>
        <p:spPr>
          <a:xfrm>
            <a:off x="8604448" y="6453336"/>
            <a:ext cx="360000" cy="360040"/>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02255794"/>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TotalTime>
  <Words>128</Words>
  <Application>Microsoft Office PowerPoint</Application>
  <PresentationFormat>Affichage à l'écran (4:3)</PresentationFormat>
  <Paragraphs>18</Paragraphs>
  <Slides>2</Slides>
  <Notes>0</Notes>
  <HiddenSlides>0</HiddenSlides>
  <MMClips>1</MMClips>
  <ScaleCrop>false</ScaleCrop>
  <HeadingPairs>
    <vt:vector size="4" baseType="variant">
      <vt:variant>
        <vt:lpstr>Thème</vt:lpstr>
      </vt:variant>
      <vt:variant>
        <vt:i4>1</vt:i4>
      </vt:variant>
      <vt:variant>
        <vt:lpstr>Titres des diapositives</vt:lpstr>
      </vt:variant>
      <vt:variant>
        <vt:i4>2</vt:i4>
      </vt:variant>
    </vt:vector>
  </HeadingPairs>
  <TitlesOfParts>
    <vt:vector size="3" baseType="lpstr">
      <vt:lpstr>Thème Office</vt:lpstr>
      <vt:lpstr>Centrale éolienne</vt:lpstr>
      <vt:lpstr>Présentation PowerPoint</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Centrale éolienne</dc:title>
  <dc:creator>Administrateur</dc:creator>
  <cp:lastModifiedBy>Administrateur</cp:lastModifiedBy>
  <cp:revision>6</cp:revision>
  <dcterms:created xsi:type="dcterms:W3CDTF">2015-08-25T15:22:11Z</dcterms:created>
  <dcterms:modified xsi:type="dcterms:W3CDTF">2015-08-31T05:03:51Z</dcterms:modified>
</cp:coreProperties>
</file>