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2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87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67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638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0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36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0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87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608DE-DF85-4935-9C5A-EC4D9BDD2B6A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A33C-A96F-4969-B350-DB26D8E3B1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39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Production%20d&#8217;&#233;lectricit&#233;.pptx#-1,2,Comment est produite l&#8217;&#233;lectricit&#233;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adeloupe-energie.gp/geothermie/2180-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Production%20d&#8217;&#233;lectricit&#233;.pptx#-1,2,Comment est produite l&#8217;&#233;lectricit&#233;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idx="4294967295"/>
          </p:nvPr>
        </p:nvSpPr>
        <p:spPr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Centrale Géothermique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v_320x240_geothermie-centrale-1--005183400136671111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188639"/>
            <a:ext cx="8208912" cy="6156685"/>
          </a:xfrm>
          <a:prstGeom prst="rect">
            <a:avLst/>
          </a:prstGeom>
        </p:spPr>
      </p:pic>
      <p:sp>
        <p:nvSpPr>
          <p:cNvPr id="5" name="Bouton d’action : Suivant 4">
            <a:hlinkClick r:id="" action="ppaction://hlinkshowjump?jump=nextslide" highlightClick="1"/>
          </p:cNvPr>
          <p:cNvSpPr/>
          <p:nvPr/>
        </p:nvSpPr>
        <p:spPr>
          <a:xfrm>
            <a:off x="8078858" y="6309320"/>
            <a:ext cx="360000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Bouton d'action : Retour 8">
            <a:hlinkClick r:id="rId5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6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guadeloupe-energie.gp/wp-content/uploads/La-bouillante-2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85" y="2276872"/>
            <a:ext cx="449267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47460" y="5229200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hlinkClick r:id="rId3"/>
              </a:rPr>
              <a:t>Centrale géothermie de Bouillante en Guadeloupe</a:t>
            </a:r>
            <a:endParaRPr lang="fr-FR" sz="1200" dirty="0"/>
          </a:p>
        </p:txBody>
      </p:sp>
      <p:sp>
        <p:nvSpPr>
          <p:cNvPr id="5" name="Rectangle 4"/>
          <p:cNvSpPr/>
          <p:nvPr/>
        </p:nvSpPr>
        <p:spPr>
          <a:xfrm>
            <a:off x="251520" y="44624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La centrale Géothermie</a:t>
            </a:r>
          </a:p>
          <a:p>
            <a:endParaRPr lang="fr-FR" dirty="0" smtClean="0"/>
          </a:p>
          <a:p>
            <a:r>
              <a:rPr lang="fr-FR" dirty="0" smtClean="0"/>
              <a:t>Une centrale géothermique produit de l'électricité grâce à la chaleur de la Terre qui transforme l'eau contenue dans les nappes souterraines en vapeur et permet de faire tourner une turbine et un alternateur.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12082"/>
            <a:ext cx="4395940" cy="4845918"/>
          </a:xfrm>
          <a:prstGeom prst="rect">
            <a:avLst/>
          </a:prstGeom>
        </p:spPr>
      </p:pic>
      <p:sp>
        <p:nvSpPr>
          <p:cNvPr id="7" name="Bouton d'action : Retour 6">
            <a:hlinkClick r:id="rId5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4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45</Words>
  <Application>Microsoft Office PowerPoint</Application>
  <PresentationFormat>Affichage à l'écran (4:3)</PresentationFormat>
  <Paragraphs>5</Paragraphs>
  <Slides>2</Slides>
  <Notes>0</Notes>
  <HiddenSlides>2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Centrale Géothermique</vt:lpstr>
      <vt:lpstr>Présentation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 Géothermique</dc:title>
  <dc:creator>Administrateur</dc:creator>
  <cp:lastModifiedBy>Administrateur</cp:lastModifiedBy>
  <cp:revision>3</cp:revision>
  <dcterms:created xsi:type="dcterms:W3CDTF">2015-08-25T16:38:27Z</dcterms:created>
  <dcterms:modified xsi:type="dcterms:W3CDTF">2015-08-31T05:03:38Z</dcterms:modified>
</cp:coreProperties>
</file>