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F3E6C-4FDB-41D1-87FA-0CBE89930D01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BF65B-7BFB-4F5F-A846-862E252C6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2943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F3E6C-4FDB-41D1-87FA-0CBE89930D01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BF65B-7BFB-4F5F-A846-862E252C6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4027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F3E6C-4FDB-41D1-87FA-0CBE89930D01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BF65B-7BFB-4F5F-A846-862E252C6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988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F3E6C-4FDB-41D1-87FA-0CBE89930D01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BF65B-7BFB-4F5F-A846-862E252C6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0812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F3E6C-4FDB-41D1-87FA-0CBE89930D01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BF65B-7BFB-4F5F-A846-862E252C6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744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F3E6C-4FDB-41D1-87FA-0CBE89930D01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BF65B-7BFB-4F5F-A846-862E252C6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8948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F3E6C-4FDB-41D1-87FA-0CBE89930D01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BF65B-7BFB-4F5F-A846-862E252C6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4595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F3E6C-4FDB-41D1-87FA-0CBE89930D01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BF65B-7BFB-4F5F-A846-862E252C6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2216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F3E6C-4FDB-41D1-87FA-0CBE89930D01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BF65B-7BFB-4F5F-A846-862E252C6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6116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F3E6C-4FDB-41D1-87FA-0CBE89930D01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BF65B-7BFB-4F5F-A846-862E252C6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591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F3E6C-4FDB-41D1-87FA-0CBE89930D01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BF65B-7BFB-4F5F-A846-862E252C6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5984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F3E6C-4FDB-41D1-87FA-0CBE89930D01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BF65B-7BFB-4F5F-A846-862E252C6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3057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www.youtube.com/watch?list=PLC44EB462B47CC55E&amp;v=JFBwfN04nnU" TargetMode="External"/><Relationship Id="rId5" Type="http://schemas.openxmlformats.org/officeDocument/2006/relationships/image" Target="../media/image1.png"/><Relationship Id="rId4" Type="http://schemas.openxmlformats.org/officeDocument/2006/relationships/hyperlink" Target="Production%20d&#8217;&#233;lectricit&#233;.pptx#-1,2,Comment est produite l&#8217;&#233;lectricit&#233;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developpement-durable.gouv.fr/Quelles-sont-les-energies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jeunes.edf.com/article/les-energies-marines,306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Production%20d&#8217;&#233;lectricit&#233;.pptx#-1,2,Comment est produite l&#8217;&#233;lectricit&#233;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idx="4294967295"/>
          </p:nvPr>
        </p:nvSpPr>
        <p:spPr>
          <a:xfrm>
            <a:off x="457200" y="917848"/>
            <a:ext cx="8229600" cy="1143000"/>
          </a:xfrm>
        </p:spPr>
        <p:txBody>
          <a:bodyPr/>
          <a:lstStyle/>
          <a:p>
            <a:r>
              <a:rPr lang="fr-FR" dirty="0" smtClean="0"/>
              <a:t>Centrale hydrolienne</a:t>
            </a:r>
            <a:endParaRPr lang="fr-FR" dirty="0"/>
          </a:p>
        </p:txBody>
      </p:sp>
      <p:sp>
        <p:nvSpPr>
          <p:cNvPr id="6" name="Bouton d’action : Suivant 5">
            <a:hlinkClick r:id="" action="ppaction://hlinkshowjump?jump=nextslide" highlightClick="1"/>
          </p:cNvPr>
          <p:cNvSpPr/>
          <p:nvPr/>
        </p:nvSpPr>
        <p:spPr>
          <a:xfrm>
            <a:off x="8172440" y="6381328"/>
            <a:ext cx="360000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Bouton d'action : Retour 6">
            <a:hlinkClick r:id="rId4" action="ppaction://hlinkpres?slideindex=2&amp;slidetitle=Comment est produite l’électricité" highlightClick="1"/>
          </p:cNvPr>
          <p:cNvSpPr/>
          <p:nvPr/>
        </p:nvSpPr>
        <p:spPr>
          <a:xfrm>
            <a:off x="8604448" y="6381328"/>
            <a:ext cx="360000" cy="36004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nergie marine fonctionnement d'une hydrolienn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5615" y="1484784"/>
            <a:ext cx="3532585" cy="1987079"/>
          </a:xfrm>
          <a:prstGeom prst="rect">
            <a:avLst/>
          </a:prstGeom>
        </p:spPr>
      </p:pic>
      <p:sp>
        <p:nvSpPr>
          <p:cNvPr id="8" name="Bouton d'action : Vidéo 7">
            <a:hlinkClick r:id="rId6" highlightClick="1"/>
          </p:cNvPr>
          <p:cNvSpPr/>
          <p:nvPr/>
        </p:nvSpPr>
        <p:spPr>
          <a:xfrm>
            <a:off x="3491880" y="3068960"/>
            <a:ext cx="432048" cy="576064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270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3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1972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800" dirty="0"/>
              <a:t>Les énergies marines </a:t>
            </a:r>
          </a:p>
          <a:p>
            <a:endParaRPr lang="fr-FR" dirty="0"/>
          </a:p>
          <a:p>
            <a:r>
              <a:rPr lang="fr-FR" dirty="0" smtClean="0"/>
              <a:t>Les </a:t>
            </a:r>
            <a:r>
              <a:rPr lang="fr-FR" dirty="0"/>
              <a:t>énergies marines dépendent des ressources naturelles des eaux de la mer et des océans. Elles permettent de produire de l'électricité grâce aux flux naturels d'énergie des courants et des </a:t>
            </a:r>
            <a:r>
              <a:rPr lang="fr-FR" dirty="0" smtClean="0"/>
              <a:t>marées,</a:t>
            </a:r>
          </a:p>
          <a:p>
            <a:r>
              <a:rPr lang="fr-FR" dirty="0" smtClean="0"/>
              <a:t>L'eau </a:t>
            </a:r>
            <a:r>
              <a:rPr lang="fr-FR" dirty="0"/>
              <a:t>recouvre en grande partie notre planète, principalement à travers les mers et les océans. Elle constitue donc une source d'énergie importante, aujourd'hui encore peu exploitée.</a:t>
            </a:r>
          </a:p>
          <a:p>
            <a:r>
              <a:rPr lang="fr-FR" dirty="0"/>
              <a:t>Les énergies marines n'émettent aucun gaz à effet de serre et leur matière première est disponible dans de nombreux pays du monde.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2" y="3277171"/>
            <a:ext cx="3744416" cy="247923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057362"/>
            <a:ext cx="4792191" cy="3189452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211960" y="6304002"/>
            <a:ext cx="46125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hlinkClick r:id="rId4"/>
              </a:rPr>
              <a:t>Une hydrolienne au large de Paimpol-Bréhat</a:t>
            </a:r>
            <a:r>
              <a:rPr lang="fr-FR" dirty="0">
                <a:hlinkClick r:id="rId4"/>
              </a:rPr>
              <a:t/>
            </a:r>
            <a:br>
              <a:rPr lang="fr-FR" dirty="0">
                <a:hlinkClick r:id="rId4"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547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1972"/>
            <a:ext cx="914400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800" dirty="0"/>
              <a:t>Les énergies marines </a:t>
            </a:r>
          </a:p>
          <a:p>
            <a:endParaRPr lang="fr-FR" dirty="0"/>
          </a:p>
          <a:p>
            <a:r>
              <a:rPr lang="fr-FR" b="1" dirty="0"/>
              <a:t>L'énergie des marées</a:t>
            </a:r>
          </a:p>
          <a:p>
            <a:r>
              <a:rPr lang="fr-FR" dirty="0"/>
              <a:t/>
            </a:r>
            <a:br>
              <a:rPr lang="fr-FR" dirty="0"/>
            </a:br>
            <a:r>
              <a:rPr lang="fr-FR" dirty="0"/>
              <a:t>Dans une usine marémotrice, la force du flux et du reflux de la marée est utilisée pour produire de l'électricité en temps réel.</a:t>
            </a:r>
          </a:p>
          <a:p>
            <a:r>
              <a:rPr lang="fr-FR" dirty="0"/>
              <a:t>Le fonctionnement d’une usine marémotrice est un peu identique à celui d'une centrale hydroélectrique de basse chute </a:t>
            </a:r>
            <a:r>
              <a:rPr lang="fr-FR" dirty="0" smtClean="0"/>
              <a:t>:</a:t>
            </a:r>
          </a:p>
          <a:p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1</a:t>
            </a:r>
            <a:r>
              <a:rPr lang="fr-FR" dirty="0"/>
              <a:t>/ En montant et </a:t>
            </a:r>
            <a:r>
              <a:rPr lang="fr-FR" dirty="0" smtClean="0"/>
              <a:t>en </a:t>
            </a:r>
            <a:r>
              <a:rPr lang="fr-FR" dirty="0"/>
              <a:t>descendant</a:t>
            </a:r>
            <a:r>
              <a:rPr lang="fr-FR" dirty="0" smtClean="0"/>
              <a:t>,</a:t>
            </a:r>
          </a:p>
          <a:p>
            <a:r>
              <a:rPr lang="fr-FR" dirty="0" smtClean="0"/>
              <a:t>la marée</a:t>
            </a:r>
            <a:r>
              <a:rPr lang="fr-FR" dirty="0"/>
              <a:t>	</a:t>
            </a:r>
            <a:r>
              <a:rPr lang="fr-FR" dirty="0" smtClean="0"/>
              <a:t>fait </a:t>
            </a:r>
            <a:r>
              <a:rPr lang="fr-FR" dirty="0"/>
              <a:t>tourner des turbines</a:t>
            </a:r>
            <a:r>
              <a:rPr lang="fr-FR" dirty="0" smtClean="0"/>
              <a:t>.</a:t>
            </a:r>
          </a:p>
          <a:p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2</a:t>
            </a:r>
            <a:r>
              <a:rPr lang="fr-FR" dirty="0"/>
              <a:t>/ Les turbines font à </a:t>
            </a:r>
            <a:r>
              <a:rPr lang="fr-FR" dirty="0" smtClean="0"/>
              <a:t>leur </a:t>
            </a:r>
            <a:r>
              <a:rPr lang="fr-FR" dirty="0"/>
              <a:t>tour </a:t>
            </a:r>
            <a:endParaRPr lang="fr-FR" dirty="0" smtClean="0"/>
          </a:p>
          <a:p>
            <a:r>
              <a:rPr lang="fr-FR" dirty="0" smtClean="0"/>
              <a:t>fonctionner un </a:t>
            </a:r>
            <a:r>
              <a:rPr lang="fr-FR" dirty="0"/>
              <a:t>alternateur qui </a:t>
            </a:r>
            <a:endParaRPr lang="fr-FR" dirty="0" smtClean="0"/>
          </a:p>
          <a:p>
            <a:r>
              <a:rPr lang="fr-FR" dirty="0" smtClean="0"/>
              <a:t>produit un </a:t>
            </a:r>
            <a:r>
              <a:rPr lang="fr-FR" dirty="0"/>
              <a:t>courant </a:t>
            </a:r>
            <a:r>
              <a:rPr lang="fr-FR" dirty="0" smtClean="0"/>
              <a:t>électrique</a:t>
            </a:r>
            <a:r>
              <a:rPr lang="fr-FR" dirty="0"/>
              <a:t>	</a:t>
            </a:r>
            <a:endParaRPr lang="fr-FR" dirty="0" smtClean="0"/>
          </a:p>
          <a:p>
            <a:r>
              <a:rPr lang="fr-FR" dirty="0" smtClean="0"/>
              <a:t>alternatif.</a:t>
            </a:r>
          </a:p>
          <a:p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3</a:t>
            </a:r>
            <a:r>
              <a:rPr lang="fr-FR" dirty="0"/>
              <a:t>/ Un transformateur </a:t>
            </a:r>
            <a:r>
              <a:rPr lang="fr-FR" dirty="0" smtClean="0"/>
              <a:t>élève la tension</a:t>
            </a:r>
          </a:p>
          <a:p>
            <a:r>
              <a:rPr lang="fr-FR" dirty="0" smtClean="0"/>
              <a:t> </a:t>
            </a:r>
            <a:r>
              <a:rPr lang="fr-FR" dirty="0"/>
              <a:t>du courant électrique produit par </a:t>
            </a:r>
            <a:endParaRPr lang="fr-FR" dirty="0" smtClean="0"/>
          </a:p>
          <a:p>
            <a:r>
              <a:rPr lang="fr-FR" dirty="0" smtClean="0"/>
              <a:t>l'alternateur </a:t>
            </a:r>
            <a:r>
              <a:rPr lang="fr-FR" dirty="0"/>
              <a:t>pour qu'il puisse </a:t>
            </a:r>
            <a:endParaRPr lang="fr-FR" dirty="0" smtClean="0"/>
          </a:p>
          <a:p>
            <a:r>
              <a:rPr lang="fr-FR" dirty="0" smtClean="0"/>
              <a:t>être </a:t>
            </a:r>
            <a:r>
              <a:rPr lang="fr-FR" dirty="0"/>
              <a:t>plus facilement transporté dans </a:t>
            </a:r>
            <a:endParaRPr lang="fr-FR" dirty="0" smtClean="0"/>
          </a:p>
          <a:p>
            <a:r>
              <a:rPr lang="fr-FR" dirty="0" smtClean="0"/>
              <a:t>les </a:t>
            </a:r>
            <a:r>
              <a:rPr lang="fr-FR" dirty="0"/>
              <a:t>lignes à très haute et haute tension.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5"/>
          <a:stretch/>
        </p:blipFill>
        <p:spPr>
          <a:xfrm>
            <a:off x="3618880" y="2541318"/>
            <a:ext cx="5525120" cy="3551977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618880" y="6070982"/>
            <a:ext cx="3384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hlinkClick r:id="rId3"/>
              </a:rPr>
              <a:t>Usine </a:t>
            </a:r>
            <a:r>
              <a:rPr lang="fr-FR" sz="1200" dirty="0">
                <a:hlinkClick r:id="rId3"/>
              </a:rPr>
              <a:t>marémotrice de la Rance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43761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1972"/>
            <a:ext cx="9144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800" dirty="0"/>
              <a:t>Les énergies marines </a:t>
            </a:r>
          </a:p>
          <a:p>
            <a:endParaRPr lang="fr-FR" dirty="0"/>
          </a:p>
          <a:p>
            <a:r>
              <a:rPr lang="fr-FR" b="1" dirty="0"/>
              <a:t>L'énergie des courants marins</a:t>
            </a:r>
          </a:p>
          <a:p>
            <a:r>
              <a:rPr lang="fr-FR" dirty="0"/>
              <a:t/>
            </a:r>
            <a:br>
              <a:rPr lang="fr-FR" dirty="0"/>
            </a:br>
            <a:r>
              <a:rPr lang="fr-FR" sz="1600" dirty="0"/>
              <a:t>L’énergie des courants marins est captée pour produire de l'électricité grâce à des hydroliennes, comme les éoliennes le font avec la force des vents</a:t>
            </a:r>
            <a:r>
              <a:rPr lang="fr-FR" sz="1600" dirty="0" smtClean="0"/>
              <a:t>.</a:t>
            </a:r>
          </a:p>
          <a:p>
            <a:endParaRPr lang="fr-FR" sz="1600" dirty="0"/>
          </a:p>
          <a:p>
            <a:r>
              <a:rPr lang="fr-FR" sz="1600" dirty="0"/>
              <a:t>Leur fonctionnement est aussi simple que celui d'une éolienne :</a:t>
            </a:r>
            <a:br>
              <a:rPr lang="fr-FR" sz="1600" dirty="0"/>
            </a:br>
            <a:r>
              <a:rPr lang="fr-FR" sz="1600" dirty="0"/>
              <a:t>1/ La force des courants marins actionne les pales d'une ou plusieurs hélices.</a:t>
            </a:r>
            <a:br>
              <a:rPr lang="fr-FR" sz="1600" dirty="0"/>
            </a:br>
            <a:r>
              <a:rPr lang="fr-FR" sz="1600" dirty="0"/>
              <a:t>2/ L'énergie mécanique produite par la rotation des pales est transmise à un alternateur.</a:t>
            </a:r>
            <a:br>
              <a:rPr lang="fr-FR" sz="1600" dirty="0"/>
            </a:br>
            <a:r>
              <a:rPr lang="fr-FR" sz="1600" dirty="0"/>
              <a:t>3/ L''alternateur produit de l'énergie électrique, acheminée par des câbles sous-marins jusqu’au rivage.</a:t>
            </a:r>
          </a:p>
          <a:p>
            <a:r>
              <a:rPr lang="fr-FR" sz="1600" dirty="0"/>
              <a:t>Ce mode de </a:t>
            </a:r>
            <a:r>
              <a:rPr lang="fr-FR" sz="1600" dirty="0" err="1" smtClean="0"/>
              <a:t>prod</a:t>
            </a:r>
            <a:endParaRPr lang="fr-FR" sz="1600" dirty="0" smtClean="0"/>
          </a:p>
          <a:p>
            <a:r>
              <a:rPr lang="fr-FR" sz="1600" dirty="0" err="1" smtClean="0"/>
              <a:t>uction</a:t>
            </a:r>
            <a:r>
              <a:rPr lang="fr-FR" sz="1600" dirty="0" smtClean="0"/>
              <a:t> </a:t>
            </a:r>
            <a:r>
              <a:rPr lang="fr-FR" sz="1600" dirty="0"/>
              <a:t>d'énergie possède de nombreux atouts </a:t>
            </a:r>
            <a:r>
              <a:rPr lang="fr-FR" sz="1600" dirty="0" smtClean="0"/>
              <a:t>:</a:t>
            </a:r>
          </a:p>
          <a:p>
            <a:endParaRPr lang="fr-FR" sz="1600" dirty="0"/>
          </a:p>
          <a:p>
            <a:r>
              <a:rPr lang="fr-FR" sz="1600" dirty="0"/>
              <a:t>Il est</a:t>
            </a:r>
            <a:r>
              <a:rPr lang="fr-FR" sz="1600" b="1" dirty="0"/>
              <a:t> prévisible</a:t>
            </a:r>
            <a:r>
              <a:rPr lang="fr-FR" sz="1600" dirty="0"/>
              <a:t> : les marées, donc le mouvement des courants, peuvent être calculées à l'avance</a:t>
            </a:r>
            <a:r>
              <a:rPr lang="fr-FR" sz="1600" dirty="0" smtClean="0"/>
              <a:t>.</a:t>
            </a:r>
          </a:p>
          <a:p>
            <a:endParaRPr lang="fr-FR" sz="1600" dirty="0"/>
          </a:p>
          <a:p>
            <a:r>
              <a:rPr lang="fr-FR" sz="1600" dirty="0"/>
              <a:t>Il occupe</a:t>
            </a:r>
            <a:r>
              <a:rPr lang="fr-FR" sz="1600" b="1" dirty="0"/>
              <a:t> peu d'espace</a:t>
            </a:r>
            <a:r>
              <a:rPr lang="fr-FR" sz="1600" dirty="0"/>
              <a:t> : du fait de la densité de l'eau, les machines peuvent donc être plus compactes</a:t>
            </a:r>
            <a:r>
              <a:rPr lang="fr-FR" sz="1600" dirty="0" smtClean="0"/>
              <a:t>.</a:t>
            </a:r>
          </a:p>
          <a:p>
            <a:endParaRPr lang="fr-FR" sz="1600" dirty="0"/>
          </a:p>
          <a:p>
            <a:r>
              <a:rPr lang="fr-FR" sz="1600" dirty="0"/>
              <a:t>Il possède un</a:t>
            </a:r>
            <a:r>
              <a:rPr lang="fr-FR" sz="1600" b="1" dirty="0"/>
              <a:t> gros potentiel</a:t>
            </a:r>
            <a:r>
              <a:rPr lang="fr-FR" sz="1600" dirty="0"/>
              <a:t> du fait des courants qui baignent les côtes de nombreux pays dans le monde.</a:t>
            </a:r>
          </a:p>
          <a:p>
            <a:endParaRPr lang="fr-FR" dirty="0" smtClean="0"/>
          </a:p>
          <a:p>
            <a:r>
              <a:rPr lang="fr-FR" dirty="0"/>
              <a:t>Un premier site pilote de parc </a:t>
            </a:r>
            <a:r>
              <a:rPr lang="fr-FR" dirty="0" err="1"/>
              <a:t>hydrolien</a:t>
            </a:r>
            <a:r>
              <a:rPr lang="fr-FR" dirty="0"/>
              <a:t> en France est en cours de construction au large de Paimpol-Bréhat dans les Côtes d’Armor à 15 km du continent. Dans cette zone, les courants marins sont parmi les plus élevés d'Europe (3 m/s).</a:t>
            </a:r>
          </a:p>
        </p:txBody>
      </p:sp>
      <p:sp>
        <p:nvSpPr>
          <p:cNvPr id="4" name="Bouton d'action : Retour 3">
            <a:hlinkClick r:id="rId2" action="ppaction://hlinkpres?slideindex=2&amp;slidetitle=Comment est produite l’électricité" highlightClick="1"/>
          </p:cNvPr>
          <p:cNvSpPr/>
          <p:nvPr/>
        </p:nvSpPr>
        <p:spPr>
          <a:xfrm>
            <a:off x="8604448" y="6381328"/>
            <a:ext cx="360000" cy="36004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115</Words>
  <Application>Microsoft Office PowerPoint</Application>
  <PresentationFormat>Affichage à l'écran (4:3)</PresentationFormat>
  <Paragraphs>40</Paragraphs>
  <Slides>4</Slides>
  <Notes>0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Centrale hydrolienne</vt:lpstr>
      <vt:lpstr>Présentation PowerPoint</vt:lpstr>
      <vt:lpstr>Présentation PowerPoint</vt:lpstr>
      <vt:lpstr>Présentation PowerPoint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Centrale hydrolienne</dc:title>
  <dc:creator>Administrateur</dc:creator>
  <cp:lastModifiedBy>Administrateur</cp:lastModifiedBy>
  <cp:revision>4</cp:revision>
  <dcterms:created xsi:type="dcterms:W3CDTF">2015-08-25T17:14:47Z</dcterms:created>
  <dcterms:modified xsi:type="dcterms:W3CDTF">2015-08-31T05:03:28Z</dcterms:modified>
</cp:coreProperties>
</file>