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55E-3EF9-4787-ACCA-85695826AE6D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4557-5DA7-4CA1-9406-5AE5034714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032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55E-3EF9-4787-ACCA-85695826AE6D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4557-5DA7-4CA1-9406-5AE5034714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760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55E-3EF9-4787-ACCA-85695826AE6D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4557-5DA7-4CA1-9406-5AE5034714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386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55E-3EF9-4787-ACCA-85695826AE6D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4557-5DA7-4CA1-9406-5AE5034714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345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55E-3EF9-4787-ACCA-85695826AE6D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4557-5DA7-4CA1-9406-5AE5034714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687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55E-3EF9-4787-ACCA-85695826AE6D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4557-5DA7-4CA1-9406-5AE5034714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657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55E-3EF9-4787-ACCA-85695826AE6D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4557-5DA7-4CA1-9406-5AE5034714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755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55E-3EF9-4787-ACCA-85695826AE6D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4557-5DA7-4CA1-9406-5AE5034714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275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55E-3EF9-4787-ACCA-85695826AE6D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4557-5DA7-4CA1-9406-5AE5034714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472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55E-3EF9-4787-ACCA-85695826AE6D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4557-5DA7-4CA1-9406-5AE5034714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81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55E-3EF9-4787-ACCA-85695826AE6D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4557-5DA7-4CA1-9406-5AE5034714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92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6855E-3EF9-4787-ACCA-85695826AE6D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D4557-5DA7-4CA1-9406-5AE5034714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62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www.youtube.com/watch?v=dBSxGOxH-4c" TargetMode="External"/><Relationship Id="rId5" Type="http://schemas.openxmlformats.org/officeDocument/2006/relationships/image" Target="../media/image1.png"/><Relationship Id="rId4" Type="http://schemas.openxmlformats.org/officeDocument/2006/relationships/hyperlink" Target="Production%20d&#8217;&#233;lectricit&#233;.pptx#-1,2,Comment est produite l&#8217;&#233;lectricit&#233;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ergie.edf.com/thermique/carte-des-centrales-thermiques/centrale-thermique-de-cordemais/presentation-52811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Production%20d&#8217;&#233;lectricit&#233;.pptx#-1,2,Comment est produite l&#8217;&#233;lectricit&#233;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457200" y="836712"/>
            <a:ext cx="8229600" cy="1143000"/>
          </a:xfrm>
        </p:spPr>
        <p:txBody>
          <a:bodyPr/>
          <a:lstStyle/>
          <a:p>
            <a:r>
              <a:rPr lang="fr-FR" dirty="0" smtClean="0"/>
              <a:t>Centrale thermique</a:t>
            </a:r>
            <a:endParaRPr lang="fr-FR" dirty="0"/>
          </a:p>
        </p:txBody>
      </p:sp>
      <p:sp>
        <p:nvSpPr>
          <p:cNvPr id="8" name="Bouton d’action : Suivant 7">
            <a:hlinkClick r:id="" action="ppaction://hlinkshowjump?jump=nextslide" highlightClick="1"/>
          </p:cNvPr>
          <p:cNvSpPr/>
          <p:nvPr/>
        </p:nvSpPr>
        <p:spPr>
          <a:xfrm>
            <a:off x="8078858" y="6309320"/>
            <a:ext cx="360000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Bouton d'action : Retour 5">
            <a:hlinkClick r:id="rId4" action="ppaction://hlinkpres?slideindex=2&amp;slidetitle=Comment est produite l’électricité" highlightClick="1"/>
          </p:cNvPr>
          <p:cNvSpPr/>
          <p:nvPr/>
        </p:nvSpPr>
        <p:spPr>
          <a:xfrm>
            <a:off x="8532440" y="6309320"/>
            <a:ext cx="360000" cy="36004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La centrale thermique à flamme, comment ça marche 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91857" y="2708920"/>
            <a:ext cx="1356343" cy="762943"/>
          </a:xfrm>
          <a:prstGeom prst="rect">
            <a:avLst/>
          </a:prstGeom>
        </p:spPr>
      </p:pic>
      <p:sp>
        <p:nvSpPr>
          <p:cNvPr id="7" name="Bouton d'action : Vidéo 6">
            <a:hlinkClick r:id="rId6" highlightClick="1"/>
          </p:cNvPr>
          <p:cNvSpPr/>
          <p:nvPr/>
        </p:nvSpPr>
        <p:spPr>
          <a:xfrm>
            <a:off x="3491880" y="3068960"/>
            <a:ext cx="432048" cy="57606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15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7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972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800" dirty="0"/>
              <a:t>Les </a:t>
            </a:r>
            <a:r>
              <a:rPr lang="fr-FR" sz="4800" dirty="0" smtClean="0"/>
              <a:t>centrales thermiques à flamme</a:t>
            </a:r>
            <a:endParaRPr lang="fr-FR" sz="4800" dirty="0"/>
          </a:p>
          <a:p>
            <a:endParaRPr lang="fr-FR" dirty="0"/>
          </a:p>
          <a:p>
            <a:r>
              <a:rPr lang="fr-FR" dirty="0"/>
              <a:t>Une centrale thermique à flamme produit de l'électricité à partir de la vapeur d'eau produite grâce à la chaleur dégagée par la combustion de gaz, de charbon ou de fioul, qui met en mouvement une turbine reliée à un alternateur.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125850"/>
            <a:ext cx="5522419" cy="367240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231740" y="5798258"/>
            <a:ext cx="468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hlinkClick r:id="rId3"/>
              </a:rPr>
              <a:t>Centrale thermique de </a:t>
            </a:r>
            <a:r>
              <a:rPr lang="fr-FR" sz="1200" dirty="0" err="1" smtClean="0">
                <a:hlinkClick r:id="rId3"/>
              </a:rPr>
              <a:t>cordemais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15048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972"/>
            <a:ext cx="91440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800" dirty="0"/>
              <a:t>Les </a:t>
            </a:r>
            <a:r>
              <a:rPr lang="fr-FR" sz="4800" dirty="0" smtClean="0"/>
              <a:t>centrales thermiques à flamme</a:t>
            </a:r>
          </a:p>
          <a:p>
            <a:endParaRPr lang="fr-FR" dirty="0" smtClean="0"/>
          </a:p>
          <a:p>
            <a:r>
              <a:rPr lang="fr-FR" dirty="0" smtClean="0"/>
              <a:t>Un </a:t>
            </a:r>
            <a:r>
              <a:rPr lang="fr-FR" b="1" dirty="0"/>
              <a:t>combustible (gaz, charbon, fioul)</a:t>
            </a:r>
            <a:r>
              <a:rPr lang="fr-FR" dirty="0"/>
              <a:t> est </a:t>
            </a:r>
            <a:r>
              <a:rPr lang="fr-FR" b="1" dirty="0"/>
              <a:t>brûlé</a:t>
            </a:r>
            <a:r>
              <a:rPr lang="fr-FR" dirty="0"/>
              <a:t> dans les brûleurs d'une chaudière pouvant mesurer jusqu'à 90 m de hauteur. Le charbon est d'abord réduit en poudre, le fioul est chauffé pour le rendre liquide puis vaporisé en fines gouttelettes et le gaz est injecté directement sans traitement </a:t>
            </a:r>
            <a:r>
              <a:rPr lang="fr-FR" dirty="0" smtClean="0"/>
              <a:t>préparatoire.</a:t>
            </a:r>
          </a:p>
          <a:p>
            <a:endParaRPr lang="fr-FR" dirty="0"/>
          </a:p>
          <a:p>
            <a:r>
              <a:rPr lang="fr-FR" dirty="0" smtClean="0"/>
              <a:t>La </a:t>
            </a:r>
            <a:r>
              <a:rPr lang="fr-FR" dirty="0"/>
              <a:t>chaudière est tapissée de tubes dans lesquels circule de l'eau froide. En brûlant, le combustible dégage de </a:t>
            </a:r>
            <a:r>
              <a:rPr lang="fr-FR" b="1" dirty="0"/>
              <a:t>la chaleur qui va chauffer cette eau</a:t>
            </a:r>
            <a:r>
              <a:rPr lang="fr-FR" dirty="0"/>
              <a:t>. </a:t>
            </a:r>
            <a:r>
              <a:rPr lang="fr-FR" b="1" dirty="0"/>
              <a:t>L'eau se transforme en vapeur</a:t>
            </a:r>
            <a:r>
              <a:rPr lang="fr-FR" dirty="0"/>
              <a:t>, envoyée sous pression vers les turbines</a:t>
            </a:r>
            <a:r>
              <a:rPr lang="fr-FR" dirty="0" smtClean="0"/>
              <a:t>.</a:t>
            </a:r>
            <a:r>
              <a:rPr lang="fr-FR" dirty="0"/>
              <a:t> La pression de cette vapeur fait tourner à grande vitesse une turbine qui entraîne</a:t>
            </a:r>
          </a:p>
          <a:p>
            <a:r>
              <a:rPr lang="fr-FR" dirty="0"/>
              <a:t> elle-même un alternateur qui </a:t>
            </a:r>
            <a:endParaRPr lang="fr-FR" dirty="0" smtClean="0"/>
          </a:p>
          <a:p>
            <a:r>
              <a:rPr lang="fr-FR" dirty="0" smtClean="0"/>
              <a:t>produit </a:t>
            </a:r>
            <a:r>
              <a:rPr lang="fr-FR" dirty="0"/>
              <a:t>une tension alternative </a:t>
            </a:r>
            <a:endParaRPr lang="fr-FR" dirty="0" smtClean="0"/>
          </a:p>
          <a:p>
            <a:r>
              <a:rPr lang="fr-FR" dirty="0" smtClean="0"/>
              <a:t>sinusoïdale</a:t>
            </a:r>
            <a:r>
              <a:rPr lang="fr-FR" dirty="0"/>
              <a:t>. A la sortie de la </a:t>
            </a:r>
            <a:endParaRPr lang="fr-FR" dirty="0" smtClean="0"/>
          </a:p>
          <a:p>
            <a:r>
              <a:rPr lang="fr-FR" dirty="0" smtClean="0"/>
              <a:t>turbine </a:t>
            </a:r>
            <a:r>
              <a:rPr lang="fr-FR" dirty="0"/>
              <a:t>la vapeur est refroidie </a:t>
            </a:r>
            <a:endParaRPr lang="fr-FR" dirty="0" smtClean="0"/>
          </a:p>
          <a:p>
            <a:r>
              <a:rPr lang="fr-FR" dirty="0" smtClean="0"/>
              <a:t>pour </a:t>
            </a:r>
            <a:r>
              <a:rPr lang="fr-FR" dirty="0"/>
              <a:t>se transformer en eau, </a:t>
            </a:r>
            <a:endParaRPr lang="fr-FR" dirty="0" smtClean="0"/>
          </a:p>
          <a:p>
            <a:r>
              <a:rPr lang="fr-FR" dirty="0" smtClean="0"/>
              <a:t>puis </a:t>
            </a:r>
            <a:r>
              <a:rPr lang="fr-FR" dirty="0"/>
              <a:t>renvoyée </a:t>
            </a:r>
            <a:r>
              <a:rPr lang="fr-FR" dirty="0" smtClean="0"/>
              <a:t>dans </a:t>
            </a:r>
            <a:r>
              <a:rPr lang="fr-FR" dirty="0"/>
              <a:t>le </a:t>
            </a:r>
            <a:endParaRPr lang="fr-FR" dirty="0" smtClean="0"/>
          </a:p>
          <a:p>
            <a:r>
              <a:rPr lang="fr-FR" dirty="0" smtClean="0"/>
              <a:t>Générateur de </a:t>
            </a:r>
            <a:r>
              <a:rPr lang="fr-FR" dirty="0"/>
              <a:t>vapeur.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"/>
          <a:stretch/>
        </p:blipFill>
        <p:spPr>
          <a:xfrm>
            <a:off x="3145227" y="3356992"/>
            <a:ext cx="5916089" cy="2913717"/>
          </a:xfrm>
          <a:prstGeom prst="rect">
            <a:avLst/>
          </a:prstGeom>
        </p:spPr>
      </p:pic>
      <p:sp>
        <p:nvSpPr>
          <p:cNvPr id="5" name="Bouton d'action : Retour 4">
            <a:hlinkClick r:id="rId3" action="ppaction://hlinkpres?slideindex=2&amp;slidetitle=Comment est produite l’électricité" highlightClick="1"/>
          </p:cNvPr>
          <p:cNvSpPr/>
          <p:nvPr/>
        </p:nvSpPr>
        <p:spPr>
          <a:xfrm>
            <a:off x="8604448" y="6381328"/>
            <a:ext cx="360000" cy="36004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55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204</Words>
  <Application>Microsoft Office PowerPoint</Application>
  <PresentationFormat>Affichage à l'écran (4:3)</PresentationFormat>
  <Paragraphs>17</Paragraphs>
  <Slides>3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6" baseType="lpstr">
      <vt:lpstr>Arial</vt:lpstr>
      <vt:lpstr>Calibri</vt:lpstr>
      <vt:lpstr>Thème Office</vt:lpstr>
      <vt:lpstr>Centrale thermique</vt:lpstr>
      <vt:lpstr>Présentation PowerPoint</vt:lpstr>
      <vt:lpstr>Présentation PowerPoint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Centrale thermique</dc:title>
  <dc:creator>Administrateur</dc:creator>
  <cp:lastModifiedBy>Administrateur</cp:lastModifiedBy>
  <cp:revision>7</cp:revision>
  <dcterms:created xsi:type="dcterms:W3CDTF">2015-08-25T17:28:21Z</dcterms:created>
  <dcterms:modified xsi:type="dcterms:W3CDTF">2015-08-31T05:03:08Z</dcterms:modified>
</cp:coreProperties>
</file>